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153"/>
  </p:normalViewPr>
  <p:slideViewPr>
    <p:cSldViewPr snapToGrid="0" snapToObjects="1">
      <p:cViewPr varScale="1">
        <p:scale>
          <a:sx n="114" d="100"/>
          <a:sy n="114" d="100"/>
        </p:scale>
        <p:origin x="4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7/11/2021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4DA46-CF9F-BC4D-A286-62A53D76AE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项目答辩作品</a:t>
            </a:r>
            <a:br>
              <a:rPr kumimoji="1" lang="en-US" altLang="zh-CN" dirty="0"/>
            </a:br>
            <a:r>
              <a:rPr kumimoji="1" lang="zh-CN" altLang="en-US" sz="3200" dirty="0"/>
              <a:t>作者：王涵之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7470D1-A10D-C94E-80EB-AF8867E0BE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恣在家家具网站首页设计</a:t>
            </a:r>
          </a:p>
        </p:txBody>
      </p:sp>
    </p:spTree>
    <p:extLst>
      <p:ext uri="{BB962C8B-B14F-4D97-AF65-F5344CB8AC3E}">
        <p14:creationId xmlns:p14="http://schemas.microsoft.com/office/powerpoint/2010/main" val="3432135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7D48B-33B8-4A7C-BDF1-DB7579C2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谢谢观看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76ED44-C6D3-4A97-A674-51589F3E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062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4CC17-6350-B44B-A23E-E4083470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项目介绍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E0C158-5A53-604C-B6FD-67796D556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00" y="204554"/>
            <a:ext cx="4508600" cy="644889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B23A7AD-003C-A04F-B6C3-D4629C16A66B}"/>
              </a:ext>
            </a:extLst>
          </p:cNvPr>
          <p:cNvSpPr txBox="1"/>
          <p:nvPr/>
        </p:nvSpPr>
        <p:spPr>
          <a:xfrm>
            <a:off x="7634606" y="131692"/>
            <a:ext cx="3939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←</a:t>
            </a:r>
            <a:r>
              <a:rPr kumimoji="1" lang="zh-CN" altLang="en-US" dirty="0"/>
              <a:t>  导航条，快速前往官网各页面</a:t>
            </a:r>
            <a:endParaRPr kumimoji="1" lang="en-US" altLang="zh-CN" dirty="0"/>
          </a:p>
          <a:p>
            <a:endParaRPr kumimoji="1"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71165B-C740-6749-888C-3168AE076DCA}"/>
              </a:ext>
            </a:extLst>
          </p:cNvPr>
          <p:cNvSpPr txBox="1"/>
          <p:nvPr/>
        </p:nvSpPr>
        <p:spPr>
          <a:xfrm>
            <a:off x="7570694" y="790340"/>
            <a:ext cx="4289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←</a:t>
            </a:r>
            <a:r>
              <a:rPr kumimoji="1" lang="zh-CN" altLang="en-US" dirty="0">
                <a:solidFill>
                  <a:schemeClr val="bg1"/>
                </a:solidFill>
              </a:rPr>
              <a:t>   </a:t>
            </a:r>
            <a:r>
              <a:rPr kumimoji="1" lang="zh-CN" altLang="en-US" dirty="0"/>
              <a:t>方便快捷的侧边导航栏，</a:t>
            </a:r>
            <a:endParaRPr kumimoji="1" lang="en-US" altLang="zh-CN" dirty="0"/>
          </a:p>
          <a:p>
            <a:r>
              <a:rPr kumimoji="1" lang="zh-CN" altLang="en-US" dirty="0"/>
              <a:t>       便于跳转至本页各区域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A90725-7FF3-B548-B1D3-A04317C00EAE}"/>
              </a:ext>
            </a:extLst>
          </p:cNvPr>
          <p:cNvSpPr txBox="1"/>
          <p:nvPr/>
        </p:nvSpPr>
        <p:spPr>
          <a:xfrm>
            <a:off x="7570694" y="1787959"/>
            <a:ext cx="383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←</a:t>
            </a:r>
            <a:r>
              <a:rPr kumimoji="1" lang="zh-CN" altLang="en-US" dirty="0"/>
              <a:t>   分割线，清晰展示每个区域部位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72767F-B90D-A04F-9734-D88E738F76C9}"/>
              </a:ext>
            </a:extLst>
          </p:cNvPr>
          <p:cNvSpPr txBox="1"/>
          <p:nvPr/>
        </p:nvSpPr>
        <p:spPr>
          <a:xfrm>
            <a:off x="7570694" y="2832680"/>
            <a:ext cx="383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←</a:t>
            </a:r>
            <a:r>
              <a:rPr kumimoji="1" lang="zh-CN" altLang="en-US" dirty="0"/>
              <a:t>   图文并茂的介绍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74DF00-9B4B-48E8-AFDA-11BA17A9D4C7}"/>
              </a:ext>
            </a:extLst>
          </p:cNvPr>
          <p:cNvSpPr txBox="1"/>
          <p:nvPr/>
        </p:nvSpPr>
        <p:spPr>
          <a:xfrm>
            <a:off x="897622" y="2315361"/>
            <a:ext cx="2759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本项目皆在更好的向客户展示商品、服务等官网内容，以优秀的设计展现公司的强大实力，并使客户更易于预约购买。</a:t>
            </a:r>
          </a:p>
        </p:txBody>
      </p:sp>
    </p:spTree>
    <p:extLst>
      <p:ext uri="{BB962C8B-B14F-4D97-AF65-F5344CB8AC3E}">
        <p14:creationId xmlns:p14="http://schemas.microsoft.com/office/powerpoint/2010/main" val="99242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69A03F-41CD-3244-B973-3069AE4E0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441" y="242047"/>
            <a:ext cx="4419118" cy="637390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5AB834F-62C8-B94E-8431-9704F4004268}"/>
              </a:ext>
            </a:extLst>
          </p:cNvPr>
          <p:cNvSpPr txBox="1"/>
          <p:nvPr/>
        </p:nvSpPr>
        <p:spPr>
          <a:xfrm>
            <a:off x="7221071" y="1290918"/>
            <a:ext cx="3321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←</a:t>
            </a:r>
            <a:r>
              <a:rPr kumimoji="1" lang="zh-CN" altLang="en-US" dirty="0"/>
              <a:t>     模块化的卡片，条理清晰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7AD31F4-F8C9-AA45-BD17-994C2B9642AE}"/>
              </a:ext>
            </a:extLst>
          </p:cNvPr>
          <p:cNvSpPr txBox="1"/>
          <p:nvPr/>
        </p:nvSpPr>
        <p:spPr>
          <a:xfrm>
            <a:off x="7382435" y="4706471"/>
            <a:ext cx="3160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←</a:t>
            </a:r>
            <a:r>
              <a:rPr kumimoji="1" lang="zh-CN" altLang="en-US" dirty="0"/>
              <a:t>         方便修改的文本框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79A1EF-CF0C-E64C-A90C-A529425C2D01}"/>
              </a:ext>
            </a:extLst>
          </p:cNvPr>
          <p:cNvSpPr txBox="1"/>
          <p:nvPr/>
        </p:nvSpPr>
        <p:spPr>
          <a:xfrm>
            <a:off x="7530353" y="5822576"/>
            <a:ext cx="3146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←</a:t>
            </a:r>
            <a:r>
              <a:rPr kumimoji="1" lang="zh-CN" altLang="en-US" dirty="0">
                <a:solidFill>
                  <a:schemeClr val="bg1"/>
                </a:solidFill>
              </a:rPr>
              <a:t>        </a:t>
            </a:r>
            <a:r>
              <a:rPr kumimoji="1" lang="zh-CN" altLang="en-US" dirty="0"/>
              <a:t>统一的底栏，可前往</a:t>
            </a:r>
            <a:endParaRPr kumimoji="1" lang="en-US" altLang="zh-CN" dirty="0"/>
          </a:p>
          <a:p>
            <a:r>
              <a:rPr kumimoji="1" lang="zh-CN" altLang="en-US" dirty="0"/>
              <a:t>           官网内任意页面</a:t>
            </a:r>
          </a:p>
        </p:txBody>
      </p:sp>
    </p:spTree>
    <p:extLst>
      <p:ext uri="{BB962C8B-B14F-4D97-AF65-F5344CB8AC3E}">
        <p14:creationId xmlns:p14="http://schemas.microsoft.com/office/powerpoint/2010/main" val="336753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5D6830-DCF2-7342-AFEE-3704D477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46273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7EC90C-D54F-B24B-ABF9-707729755ACD}"/>
              </a:ext>
            </a:extLst>
          </p:cNvPr>
          <p:cNvSpPr txBox="1"/>
          <p:nvPr/>
        </p:nvSpPr>
        <p:spPr>
          <a:xfrm>
            <a:off x="6706998" y="2198532"/>
            <a:ext cx="4262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关于页面</a:t>
            </a:r>
            <a:endParaRPr kumimoji="1" lang="en-US" altLang="zh-CN" sz="2000" dirty="0"/>
          </a:p>
          <a:p>
            <a:r>
              <a:rPr kumimoji="1" lang="zh-CN" altLang="en-US" sz="2000" dirty="0"/>
              <a:t>介绍公司简介和文化</a:t>
            </a:r>
            <a:endParaRPr kumimoji="1" lang="en-US" altLang="zh-CN" sz="2000" dirty="0"/>
          </a:p>
          <a:p>
            <a:r>
              <a:rPr kumimoji="1" lang="zh-CN" altLang="en-US" sz="2000" dirty="0"/>
              <a:t>以页面优质的设计布局展示公司内在。</a:t>
            </a:r>
          </a:p>
        </p:txBody>
      </p:sp>
    </p:spTree>
    <p:extLst>
      <p:ext uri="{BB962C8B-B14F-4D97-AF65-F5344CB8AC3E}">
        <p14:creationId xmlns:p14="http://schemas.microsoft.com/office/powerpoint/2010/main" val="241470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7837109-040F-433B-8278-2DDF9C97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43" y="254035"/>
            <a:ext cx="4287327" cy="37918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E95C51-1EEA-4621-8342-D5C073BB2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34" t="9297" r="20734" b="4220"/>
          <a:stretch/>
        </p:blipFill>
        <p:spPr>
          <a:xfrm>
            <a:off x="6506238" y="251670"/>
            <a:ext cx="4760177" cy="379418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D4E7AAA-E003-4A7C-8C8C-B1F56C16BD64}"/>
              </a:ext>
            </a:extLst>
          </p:cNvPr>
          <p:cNvSpPr txBox="1"/>
          <p:nvPr/>
        </p:nvSpPr>
        <p:spPr>
          <a:xfrm>
            <a:off x="2748942" y="5159987"/>
            <a:ext cx="6694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产品中心页面</a:t>
            </a:r>
            <a:endParaRPr lang="en-US" altLang="zh-CN" dirty="0"/>
          </a:p>
          <a:p>
            <a:pPr algn="ctr"/>
            <a:r>
              <a:rPr lang="zh-CN" altLang="en-US" dirty="0"/>
              <a:t>动态展示产品并快捷跳转至对应商品</a:t>
            </a:r>
          </a:p>
        </p:txBody>
      </p:sp>
    </p:spTree>
    <p:extLst>
      <p:ext uri="{BB962C8B-B14F-4D97-AF65-F5344CB8AC3E}">
        <p14:creationId xmlns:p14="http://schemas.microsoft.com/office/powerpoint/2010/main" val="30795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产品展示 - 个人 - Microsoft​ Edge 2021-07-11 17-39-25_Trim">
            <a:hlinkClick r:id="" action="ppaction://media"/>
            <a:extLst>
              <a:ext uri="{FF2B5EF4-FFF2-40B4-BE49-F238E27FC236}">
                <a16:creationId xmlns:a16="http://schemas.microsoft.com/office/drawing/2014/main" id="{55062F29-4D41-4BF6-B0CA-321964F320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3229" y="67193"/>
            <a:ext cx="10045542" cy="56506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5F47A73-2FC6-4869-B1FE-1BD96D7E9FB5}"/>
              </a:ext>
            </a:extLst>
          </p:cNvPr>
          <p:cNvSpPr txBox="1"/>
          <p:nvPr/>
        </p:nvSpPr>
        <p:spPr>
          <a:xfrm>
            <a:off x="4535647" y="5847127"/>
            <a:ext cx="312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div</a:t>
            </a:r>
            <a:r>
              <a:rPr lang="zh-CN" altLang="en-US" dirty="0"/>
              <a:t>动画展示</a:t>
            </a:r>
          </a:p>
        </p:txBody>
      </p:sp>
    </p:spTree>
    <p:extLst>
      <p:ext uri="{BB962C8B-B14F-4D97-AF65-F5344CB8AC3E}">
        <p14:creationId xmlns:p14="http://schemas.microsoft.com/office/powerpoint/2010/main" val="263173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1E2DB16-C198-4804-85DB-B36D0B86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9" y="578840"/>
            <a:ext cx="6191137" cy="555351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AABC0D3-B5CF-452C-99DE-6873BDBC04FA}"/>
              </a:ext>
            </a:extLst>
          </p:cNvPr>
          <p:cNvSpPr txBox="1"/>
          <p:nvPr/>
        </p:nvSpPr>
        <p:spPr>
          <a:xfrm>
            <a:off x="7046753" y="4941116"/>
            <a:ext cx="412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客户填写信息后自动跳转至设计师页面</a:t>
            </a:r>
          </a:p>
        </p:txBody>
      </p:sp>
    </p:spTree>
    <p:extLst>
      <p:ext uri="{BB962C8B-B14F-4D97-AF65-F5344CB8AC3E}">
        <p14:creationId xmlns:p14="http://schemas.microsoft.com/office/powerpoint/2010/main" val="1903250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A13F3-8A0A-4FD4-B205-D3C32688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7DDD7C-C0C8-49E9-9EED-A0F5C70AC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如何采用动画，以更直观的方式展现页面</a:t>
            </a:r>
            <a:endParaRPr lang="en-US" altLang="zh-CN" b="1" dirty="0"/>
          </a:p>
          <a:p>
            <a:r>
              <a:rPr lang="zh-CN" altLang="en-US" dirty="0"/>
              <a:t>本项目使用悬停动画，使鼠标与图片交互时产生移动、放大等变化。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F65027-DADD-442D-A0BC-53118DA0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147064"/>
            <a:ext cx="1995182" cy="184403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368448-C17D-481E-A0AB-FA92B2C7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982" y="3147064"/>
            <a:ext cx="4823669" cy="184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30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1CCE7-AFA5-4427-BFEA-9973FFC2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CB12AE-9369-437B-B57A-E16D6DE1A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如何实现页面与页面之间的多级跳转</a:t>
            </a:r>
            <a:endParaRPr lang="en-US" altLang="zh-CN" dirty="0"/>
          </a:p>
          <a:p>
            <a:r>
              <a:rPr lang="zh-CN" altLang="en-US" dirty="0"/>
              <a:t>本项目采用标准文件结构，在网页内即可通过点击</a:t>
            </a:r>
            <a:r>
              <a:rPr lang="en-US" altLang="zh-CN" dirty="0"/>
              <a:t>a</a:t>
            </a:r>
            <a:r>
              <a:rPr lang="zh-CN" altLang="en-US" dirty="0"/>
              <a:t>标签实现锚点链接页内跳转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及页面之间的快速跳转，大大提升了使用效率。                                   </a:t>
            </a:r>
            <a:r>
              <a:rPr lang="zh-CN" altLang="en-US" b="1" dirty="0">
                <a:solidFill>
                  <a:srgbClr val="FF0000"/>
                </a:solidFill>
              </a:rPr>
              <a:t>一键返回顶部↓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A0D500-D241-4B8E-9CB6-78A3776BE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3326051"/>
            <a:ext cx="4137589" cy="16905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A5436D-9A9F-4F66-9A5E-D5BA2087B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46" y="3326051"/>
            <a:ext cx="3294033" cy="169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19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肥皂</Template>
  <TotalTime>124</TotalTime>
  <Words>250</Words>
  <Application>Microsoft Office PowerPoint</Application>
  <PresentationFormat>宽屏</PresentationFormat>
  <Paragraphs>28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3" baseType="lpstr">
      <vt:lpstr>Century Gothic</vt:lpstr>
      <vt:lpstr>Garamond</vt:lpstr>
      <vt:lpstr>肥皂</vt:lpstr>
      <vt:lpstr>项目答辩作品 作者：王涵之</vt:lpstr>
      <vt:lpstr>项目介绍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项目问题</vt:lpstr>
      <vt:lpstr>项目难点</vt:lpstr>
      <vt:lpstr>谢谢观看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王涵之答辩作品</dc:title>
  <dc:creator>nico 王</dc:creator>
  <cp:lastModifiedBy>王</cp:lastModifiedBy>
  <cp:revision>13</cp:revision>
  <dcterms:created xsi:type="dcterms:W3CDTF">2021-07-10T04:30:29Z</dcterms:created>
  <dcterms:modified xsi:type="dcterms:W3CDTF">2021-07-11T10:04:18Z</dcterms:modified>
</cp:coreProperties>
</file>